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321" r:id="rId4"/>
    <p:sldId id="261" r:id="rId5"/>
    <p:sldId id="320" r:id="rId6"/>
    <p:sldId id="306" r:id="rId7"/>
    <p:sldId id="333" r:id="rId8"/>
    <p:sldId id="331" r:id="rId9"/>
    <p:sldId id="329" r:id="rId10"/>
    <p:sldId id="330" r:id="rId11"/>
    <p:sldId id="324" r:id="rId12"/>
    <p:sldId id="332" r:id="rId13"/>
    <p:sldId id="335" r:id="rId14"/>
    <p:sldId id="325" r:id="rId15"/>
    <p:sldId id="334" r:id="rId16"/>
    <p:sldId id="26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D4704-80C0-AAE5-42B6-E79F94D64E00}" v="366" dt="2021-01-05T12:56:59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7DBD4704-80C0-AAE5-42B6-E79F94D64E00}"/>
    <pc:docChg chg="addSld delSld modSld sldOrd">
      <pc:chgData name="Thomas Uijtdewilligen" userId="S::t.uijtdewilligen@hoekschlyceum.nl::ef7a3cea-6a66-4513-bcc0-619dc1269eea" providerId="AD" clId="Web-{7DBD4704-80C0-AAE5-42B6-E79F94D64E00}" dt="2021-01-05T12:56:59.198" v="362" actId="20577"/>
      <pc:docMkLst>
        <pc:docMk/>
      </pc:docMkLst>
      <pc:sldChg chg="delSp">
        <pc:chgData name="Thomas Uijtdewilligen" userId="S::t.uijtdewilligen@hoekschlyceum.nl::ef7a3cea-6a66-4513-bcc0-619dc1269eea" providerId="AD" clId="Web-{7DBD4704-80C0-AAE5-42B6-E79F94D64E00}" dt="2021-01-05T12:47:02.433" v="0"/>
        <pc:sldMkLst>
          <pc:docMk/>
          <pc:sldMk cId="948481580" sldId="256"/>
        </pc:sldMkLst>
        <pc:picChg chg="del">
          <ac:chgData name="Thomas Uijtdewilligen" userId="S::t.uijtdewilligen@hoekschlyceum.nl::ef7a3cea-6a66-4513-bcc0-619dc1269eea" providerId="AD" clId="Web-{7DBD4704-80C0-AAE5-42B6-E79F94D64E00}" dt="2021-01-05T12:47:02.433" v="0"/>
          <ac:picMkLst>
            <pc:docMk/>
            <pc:sldMk cId="948481580" sldId="256"/>
            <ac:picMk id="2050" creationId="{AF6B6B0B-FC8A-432F-BA25-26B2626B0FC6}"/>
          </ac:picMkLst>
        </pc:picChg>
      </pc:sldChg>
      <pc:sldChg chg="modSp">
        <pc:chgData name="Thomas Uijtdewilligen" userId="S::t.uijtdewilligen@hoekschlyceum.nl::ef7a3cea-6a66-4513-bcc0-619dc1269eea" providerId="AD" clId="Web-{7DBD4704-80C0-AAE5-42B6-E79F94D64E00}" dt="2021-01-05T12:56:58.182" v="360" actId="20577"/>
        <pc:sldMkLst>
          <pc:docMk/>
          <pc:sldMk cId="4199115492" sldId="260"/>
        </pc:sldMkLst>
        <pc:spChg chg="mod">
          <ac:chgData name="Thomas Uijtdewilligen" userId="S::t.uijtdewilligen@hoekschlyceum.nl::ef7a3cea-6a66-4513-bcc0-619dc1269eea" providerId="AD" clId="Web-{7DBD4704-80C0-AAE5-42B6-E79F94D64E00}" dt="2021-01-05T12:56:58.182" v="360" actId="20577"/>
          <ac:spMkLst>
            <pc:docMk/>
            <pc:sldMk cId="4199115492" sldId="260"/>
            <ac:spMk id="2" creationId="{B9284724-FE86-44A1-B0EF-C13BBE759C68}"/>
          </ac:spMkLst>
        </pc:spChg>
      </pc:sldChg>
      <pc:sldChg chg="addSp delSp modSp">
        <pc:chgData name="Thomas Uijtdewilligen" userId="S::t.uijtdewilligen@hoekschlyceum.nl::ef7a3cea-6a66-4513-bcc0-619dc1269eea" providerId="AD" clId="Web-{7DBD4704-80C0-AAE5-42B6-E79F94D64E00}" dt="2021-01-05T12:50:07.328" v="97" actId="14100"/>
        <pc:sldMkLst>
          <pc:docMk/>
          <pc:sldMk cId="1978997266" sldId="321"/>
        </pc:sldMkLst>
        <pc:spChg chg="mod">
          <ac:chgData name="Thomas Uijtdewilligen" userId="S::t.uijtdewilligen@hoekschlyceum.nl::ef7a3cea-6a66-4513-bcc0-619dc1269eea" providerId="AD" clId="Web-{7DBD4704-80C0-AAE5-42B6-E79F94D64E00}" dt="2021-01-05T12:48:14.279" v="43" actId="20577"/>
          <ac:spMkLst>
            <pc:docMk/>
            <pc:sldMk cId="1978997266" sldId="321"/>
            <ac:spMk id="2" creationId="{00000000-0000-0000-0000-000000000000}"/>
          </ac:spMkLst>
        </pc:spChg>
        <pc:spChg chg="add del mod">
          <ac:chgData name="Thomas Uijtdewilligen" userId="S::t.uijtdewilligen@hoekschlyceum.nl::ef7a3cea-6a66-4513-bcc0-619dc1269eea" providerId="AD" clId="Web-{7DBD4704-80C0-AAE5-42B6-E79F94D64E00}" dt="2021-01-05T12:48:56.014" v="53"/>
          <ac:spMkLst>
            <pc:docMk/>
            <pc:sldMk cId="1978997266" sldId="321"/>
            <ac:spMk id="3" creationId="{00000000-0000-0000-0000-000000000000}"/>
          </ac:spMkLst>
        </pc:spChg>
        <pc:spChg chg="add mod">
          <ac:chgData name="Thomas Uijtdewilligen" userId="S::t.uijtdewilligen@hoekschlyceum.nl::ef7a3cea-6a66-4513-bcc0-619dc1269eea" providerId="AD" clId="Web-{7DBD4704-80C0-AAE5-42B6-E79F94D64E00}" dt="2021-01-05T12:50:07.328" v="97" actId="14100"/>
          <ac:spMkLst>
            <pc:docMk/>
            <pc:sldMk cId="1978997266" sldId="321"/>
            <ac:spMk id="10" creationId="{B7DADB56-79C0-428A-8F23-903291BB3C9B}"/>
          </ac:spMkLst>
        </pc:spChg>
        <pc:graphicFrameChg chg="mod modGraphic">
          <ac:chgData name="Thomas Uijtdewilligen" userId="S::t.uijtdewilligen@hoekschlyceum.nl::ef7a3cea-6a66-4513-bcc0-619dc1269eea" providerId="AD" clId="Web-{7DBD4704-80C0-AAE5-42B6-E79F94D64E00}" dt="2021-01-05T12:47:57.232" v="12" actId="1076"/>
          <ac:graphicFrameMkLst>
            <pc:docMk/>
            <pc:sldMk cId="1978997266" sldId="321"/>
            <ac:graphicFrameMk id="6" creationId="{00000000-0000-0000-0000-000000000000}"/>
          </ac:graphicFrameMkLst>
        </pc:graphicFrameChg>
        <pc:picChg chg="add del mod ord">
          <ac:chgData name="Thomas Uijtdewilligen" userId="S::t.uijtdewilligen@hoekschlyceum.nl::ef7a3cea-6a66-4513-bcc0-619dc1269eea" providerId="AD" clId="Web-{7DBD4704-80C0-AAE5-42B6-E79F94D64E00}" dt="2021-01-05T12:48:30.311" v="47"/>
          <ac:picMkLst>
            <pc:docMk/>
            <pc:sldMk cId="1978997266" sldId="321"/>
            <ac:picMk id="7" creationId="{5774B5A1-91A8-40E8-BD16-DC9954D0AC22}"/>
          </ac:picMkLst>
        </pc:picChg>
        <pc:picChg chg="add del mod ord">
          <ac:chgData name="Thomas Uijtdewilligen" userId="S::t.uijtdewilligen@hoekschlyceum.nl::ef7a3cea-6a66-4513-bcc0-619dc1269eea" providerId="AD" clId="Web-{7DBD4704-80C0-AAE5-42B6-E79F94D64E00}" dt="2021-01-05T12:48:50.561" v="52"/>
          <ac:picMkLst>
            <pc:docMk/>
            <pc:sldMk cId="1978997266" sldId="321"/>
            <ac:picMk id="8" creationId="{21B31ED4-79BF-43C8-A104-30FB41FA2D76}"/>
          </ac:picMkLst>
        </pc:picChg>
        <pc:picChg chg="add mod ord">
          <ac:chgData name="Thomas Uijtdewilligen" userId="S::t.uijtdewilligen@hoekschlyceum.nl::ef7a3cea-6a66-4513-bcc0-619dc1269eea" providerId="AD" clId="Web-{7DBD4704-80C0-AAE5-42B6-E79F94D64E00}" dt="2021-01-05T12:49:13.765" v="58" actId="14100"/>
          <ac:picMkLst>
            <pc:docMk/>
            <pc:sldMk cId="1978997266" sldId="321"/>
            <ac:picMk id="9" creationId="{C4DB8F24-D273-40E5-BC1A-94C66AA5739E}"/>
          </ac:picMkLst>
        </pc:picChg>
      </pc:sldChg>
      <pc:sldChg chg="del">
        <pc:chgData name="Thomas Uijtdewilligen" userId="S::t.uijtdewilligen@hoekschlyceum.nl::ef7a3cea-6a66-4513-bcc0-619dc1269eea" providerId="AD" clId="Web-{7DBD4704-80C0-AAE5-42B6-E79F94D64E00}" dt="2021-01-05T12:50:15.001" v="98"/>
        <pc:sldMkLst>
          <pc:docMk/>
          <pc:sldMk cId="400201358" sldId="322"/>
        </pc:sldMkLst>
      </pc:sldChg>
      <pc:sldChg chg="ord">
        <pc:chgData name="Thomas Uijtdewilligen" userId="S::t.uijtdewilligen@hoekschlyceum.nl::ef7a3cea-6a66-4513-bcc0-619dc1269eea" providerId="AD" clId="Web-{7DBD4704-80C0-AAE5-42B6-E79F94D64E00}" dt="2021-01-05T12:50:46.876" v="99"/>
        <pc:sldMkLst>
          <pc:docMk/>
          <pc:sldMk cId="195207015" sldId="334"/>
        </pc:sldMkLst>
      </pc:sldChg>
      <pc:sldChg chg="modSp new">
        <pc:chgData name="Thomas Uijtdewilligen" userId="S::t.uijtdewilligen@hoekschlyceum.nl::ef7a3cea-6a66-4513-bcc0-619dc1269eea" providerId="AD" clId="Web-{7DBD4704-80C0-AAE5-42B6-E79F94D64E00}" dt="2021-01-05T12:55:57.024" v="358" actId="20577"/>
        <pc:sldMkLst>
          <pc:docMk/>
          <pc:sldMk cId="1932038875" sldId="335"/>
        </pc:sldMkLst>
        <pc:spChg chg="mod">
          <ac:chgData name="Thomas Uijtdewilligen" userId="S::t.uijtdewilligen@hoekschlyceum.nl::ef7a3cea-6a66-4513-bcc0-619dc1269eea" providerId="AD" clId="Web-{7DBD4704-80C0-AAE5-42B6-E79F94D64E00}" dt="2021-01-05T12:53:24.286" v="109" actId="1076"/>
          <ac:spMkLst>
            <pc:docMk/>
            <pc:sldMk cId="1932038875" sldId="335"/>
            <ac:spMk id="2" creationId="{18F19265-AEA3-4444-8471-D9BCA26A60DE}"/>
          </ac:spMkLst>
        </pc:spChg>
        <pc:spChg chg="mod">
          <ac:chgData name="Thomas Uijtdewilligen" userId="S::t.uijtdewilligen@hoekschlyceum.nl::ef7a3cea-6a66-4513-bcc0-619dc1269eea" providerId="AD" clId="Web-{7DBD4704-80C0-AAE5-42B6-E79F94D64E00}" dt="2021-01-05T12:55:57.024" v="358" actId="20577"/>
          <ac:spMkLst>
            <pc:docMk/>
            <pc:sldMk cId="1932038875" sldId="335"/>
            <ac:spMk id="3" creationId="{B6F249BE-BFBC-45ED-8EEE-7BA91F69D6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5-1-2021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7834-FF9B-41E4-82F2-E2BF0F9DAD0A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6C3E-9FEE-47A8-896C-32A60FE564B3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25-C496-400C-A511-2F749BB0A840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FDE0-4AB8-48AD-A99D-F14B7162CB19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921-8F65-4E0E-90F1-4B53801CFEF7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EEF9-3EC9-438F-B7C7-44ACCD36BE99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133C-B41A-4434-8C8C-DFDA43C62ADF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B6B3-1DF0-4251-ADAD-E6A3258CA30D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1C1-E6E6-4B7B-B792-412294C85CE2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C6E3-3137-4B2F-B23F-D8FD55534FF4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7210-AF2A-463E-BE83-12CC59DDA8BC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9"/>
            <a:ext cx="5946579" cy="975436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Goedendag,</a:t>
            </a:r>
            <a:br>
              <a:rPr lang="nl-NL" sz="6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>
                <a:solidFill>
                  <a:srgbClr val="000000"/>
                </a:solidFill>
              </a:rPr>
            </a:br>
            <a:r>
              <a:rPr lang="nl-NL" sz="6700" dirty="0">
                <a:solidFill>
                  <a:srgbClr val="00B0F0"/>
                </a:solidFill>
              </a:rPr>
              <a:t>Vandaag:</a:t>
            </a:r>
            <a:b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3.2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stad van de toekomst.</a:t>
            </a:r>
            <a:endParaRPr lang="nl-NL" sz="4400" dirty="0">
              <a:solidFill>
                <a:srgbClr val="00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DD217073-C900-4EB8-B4B8-64CB9BAC3064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dinsdag 5 januari 2021</a:t>
            </a:fld>
            <a:endParaRPr lang="nl-N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93676" y="5814049"/>
            <a:ext cx="4938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8249"/>
            <a:ext cx="4114800" cy="365125"/>
          </a:xfrm>
        </p:spPr>
        <p:txBody>
          <a:bodyPr/>
          <a:lstStyle/>
          <a:p>
            <a:r>
              <a:rPr lang="nl-NL"/>
              <a:t>Aardrijkskunde leerjaar 4</a:t>
            </a:r>
            <a:endParaRPr lang="nl-NL" dirty="0"/>
          </a:p>
        </p:txBody>
      </p:sp>
      <p:pic>
        <p:nvPicPr>
          <p:cNvPr id="8" name="Picture 2" descr="Afbeeldingsresultaat voor de stad van de toekomst&quot;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11" y="2912806"/>
            <a:ext cx="5650762" cy="4732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Picture 2" descr="Afbeeldingsresultaat voor vraagtekens wolk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9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lez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813"/>
            <a:ext cx="12331337" cy="71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Lezen pagina 68 en 69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356161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19265-AEA3-4444-8471-D9BCA26A6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329" y="-746103"/>
            <a:ext cx="9144000" cy="1604724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Wat ga je doen?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F249BE-BFBC-45ED-8EEE-7BA91F69D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672" y="940258"/>
            <a:ext cx="11628328" cy="5183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sz="3200" dirty="0">
                <a:cs typeface="Calibri" panose="020F0502020204030204"/>
              </a:rPr>
              <a:t>1. Lezen 3.2. (Camera mag uit)</a:t>
            </a:r>
            <a:endParaRPr lang="nl-NL" dirty="0"/>
          </a:p>
          <a:p>
            <a:pPr algn="l"/>
            <a:br>
              <a:rPr lang="nl-NL" sz="3200" dirty="0">
                <a:cs typeface="Calibri" panose="020F0502020204030204"/>
              </a:rPr>
            </a:br>
            <a:r>
              <a:rPr lang="nl-NL" sz="3200" dirty="0">
                <a:cs typeface="Calibri" panose="020F0502020204030204"/>
              </a:rPr>
              <a:t>2. Beantwoorden leervragen</a:t>
            </a:r>
            <a:endParaRPr lang="nl-NL" dirty="0"/>
          </a:p>
          <a:p>
            <a:pPr algn="l"/>
            <a:endParaRPr lang="nl-NL" sz="3200" dirty="0">
              <a:cs typeface="Calibri" panose="020F0502020204030204"/>
            </a:endParaRPr>
          </a:p>
          <a:p>
            <a:pPr algn="l"/>
            <a:r>
              <a:rPr lang="nl-NL" sz="3200" dirty="0">
                <a:cs typeface="Calibri" panose="020F0502020204030204"/>
              </a:rPr>
              <a:t>3. Maken huiswerk 3.2 opdrachten 2, 3 en 6</a:t>
            </a:r>
          </a:p>
          <a:p>
            <a:pPr algn="l"/>
            <a:endParaRPr lang="nl-NL" sz="3200" dirty="0">
              <a:cs typeface="Calibri" panose="020F0502020204030204"/>
            </a:endParaRPr>
          </a:p>
          <a:p>
            <a:pPr algn="l"/>
            <a:r>
              <a:rPr lang="nl-NL" sz="3200" dirty="0">
                <a:cs typeface="Calibri" panose="020F0502020204030204"/>
              </a:rPr>
              <a:t>4. Inleveren in Classroom</a:t>
            </a:r>
          </a:p>
          <a:p>
            <a:pPr algn="l"/>
            <a:endParaRPr lang="nl-NL" sz="3200" dirty="0">
              <a:cs typeface="Calibri" panose="020F0502020204030204"/>
            </a:endParaRPr>
          </a:p>
          <a:p>
            <a:pPr algn="l"/>
            <a:r>
              <a:rPr lang="nl-NL" sz="3200" dirty="0">
                <a:cs typeface="Calibri" panose="020F0502020204030204"/>
              </a:rPr>
              <a:t>5. 2 minuten voor de tijd sluit de docent de les af ( Camera weer aan)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59D36B-AA5B-4A61-BF5E-ED0E81C9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7834-FF9B-41E4-82F2-E2BF0F9DAD0A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528DC8-B87A-444B-BC38-68CEEF54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193203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188113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gaan we het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" y="970153"/>
            <a:ext cx="10001250" cy="2020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Maken werkboek 3.2 (Huiswerk voor woensdag) 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677-9837-4D5B-8F73-01D15451B77D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78CC16-72F0-4537-B144-8E84DECDB25F}"/>
              </a:ext>
            </a:extLst>
          </p:cNvPr>
          <p:cNvSpPr txBox="1">
            <a:spLocks/>
          </p:cNvSpPr>
          <p:nvPr/>
        </p:nvSpPr>
        <p:spPr>
          <a:xfrm>
            <a:off x="0" y="-136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 je doen?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4018904-17B9-401B-A3CB-30332EBA197F}"/>
              </a:ext>
            </a:extLst>
          </p:cNvPr>
          <p:cNvSpPr txBox="1">
            <a:spLocks/>
          </p:cNvSpPr>
          <p:nvPr/>
        </p:nvSpPr>
        <p:spPr>
          <a:xfrm>
            <a:off x="6530483" y="3917716"/>
            <a:ext cx="7867650" cy="202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ECF654-4908-4078-BD63-2EE9A1211831}"/>
              </a:ext>
            </a:extLst>
          </p:cNvPr>
          <p:cNvSpPr txBox="1">
            <a:spLocks/>
          </p:cNvSpPr>
          <p:nvPr/>
        </p:nvSpPr>
        <p:spPr>
          <a:xfrm>
            <a:off x="320183" y="2896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Hoelang?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80DE393-D23A-4F8F-84EC-01BB144D03E3}"/>
              </a:ext>
            </a:extLst>
          </p:cNvPr>
          <p:cNvSpPr/>
          <p:nvPr/>
        </p:nvSpPr>
        <p:spPr>
          <a:xfrm>
            <a:off x="166687" y="3943584"/>
            <a:ext cx="6119813" cy="14859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498C64-CA5C-49F3-88C5-E273B2622D2F}"/>
              </a:ext>
            </a:extLst>
          </p:cNvPr>
          <p:cNvSpPr/>
          <p:nvPr/>
        </p:nvSpPr>
        <p:spPr>
          <a:xfrm>
            <a:off x="155985" y="3955145"/>
            <a:ext cx="6119813" cy="14859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BD7A8D0-E1F0-4259-AE4C-0662929525B4}"/>
              </a:ext>
            </a:extLst>
          </p:cNvPr>
          <p:cNvSpPr/>
          <p:nvPr/>
        </p:nvSpPr>
        <p:spPr>
          <a:xfrm>
            <a:off x="115395" y="4209409"/>
            <a:ext cx="60984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 het einde van de les</a:t>
            </a:r>
            <a:endParaRPr lang="nl-N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38D2E6A6-C981-41B9-8B23-719AA76474F0}"/>
              </a:ext>
            </a:extLst>
          </p:cNvPr>
          <p:cNvSpPr txBox="1">
            <a:spLocks/>
          </p:cNvSpPr>
          <p:nvPr/>
        </p:nvSpPr>
        <p:spPr>
          <a:xfrm>
            <a:off x="6143625" y="2830615"/>
            <a:ext cx="5390649" cy="129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/>
              <a:t>Overleggen mag op fluistertoon</a:t>
            </a:r>
          </a:p>
          <a:p>
            <a:pPr marL="0" indent="0">
              <a:buNone/>
            </a:pPr>
            <a:r>
              <a:rPr lang="nl-NL" b="1" dirty="0"/>
              <a:t>Lukt dit niet? -&gt; Volledige stilte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8DCA69-9530-4F1B-A343-D287602E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07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Pijl-rechts 6"/>
          <p:cNvSpPr/>
          <p:nvPr/>
        </p:nvSpPr>
        <p:spPr>
          <a:xfrm rot="10800000">
            <a:off x="2467701" y="1825625"/>
            <a:ext cx="2208802" cy="1484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Afbeeldingsresultaat voor STATEMENTS SLAM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0" b="30900"/>
          <a:stretch/>
        </p:blipFill>
        <p:spPr bwMode="auto">
          <a:xfrm>
            <a:off x="2467701" y="73049"/>
            <a:ext cx="6582449" cy="16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jl-rechts 8"/>
          <p:cNvSpPr/>
          <p:nvPr/>
        </p:nvSpPr>
        <p:spPr>
          <a:xfrm>
            <a:off x="6705345" y="1825626"/>
            <a:ext cx="2344805" cy="1484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975308" y="2106197"/>
            <a:ext cx="1489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Eens</a:t>
            </a:r>
          </a:p>
        </p:txBody>
      </p:sp>
      <p:sp>
        <p:nvSpPr>
          <p:cNvPr id="11" name="Rechthoek 10"/>
          <p:cNvSpPr/>
          <p:nvPr/>
        </p:nvSpPr>
        <p:spPr>
          <a:xfrm>
            <a:off x="6705345" y="2050232"/>
            <a:ext cx="2331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Oneens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90006" y="3254134"/>
            <a:ext cx="1128373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1.Klimaatopwarming komt door de mens</a:t>
            </a:r>
          </a:p>
          <a:p>
            <a:br>
              <a:rPr lang="nl-NL" sz="3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3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2.Klimaatopwarming komt door de westerse wereld</a:t>
            </a:r>
          </a:p>
          <a:p>
            <a:endParaRPr lang="nl-NL" sz="36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nl-NL" sz="3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3.De </a:t>
            </a:r>
            <a:r>
              <a:rPr lang="nl-NL" sz="36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sustainable</a:t>
            </a:r>
            <a:r>
              <a:rPr lang="nl-NL" sz="3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36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city</a:t>
            </a:r>
            <a:r>
              <a:rPr lang="nl-NL" sz="3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DE oplossing van klimaatopwarming</a:t>
            </a:r>
          </a:p>
          <a:p>
            <a:endPara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0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4724-FE86-44A1-B0EF-C13BBE75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74" y="156578"/>
            <a:ext cx="11558451" cy="1325563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/>
                <a:cs typeface="Arial"/>
              </a:rPr>
              <a:t>Schrijf in je agenda!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rgbClr val="0070C0"/>
                </a:solidFill>
                <a:latin typeface="Arial"/>
                <a:cs typeface="Arial"/>
              </a:rPr>
              <a:t>Voor de volgende keer: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9F94E4-9636-48BF-85FF-E0254F31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8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B0F0"/>
                </a:solidFill>
              </a:rPr>
              <a:t>Huiswerk:                                                                   Meenemen: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06946C-4B22-443B-85FB-CCC8CA6E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FAC-58C3-4768-8A5E-E182AA9A59D3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0DB5CCF-EEB9-4D2E-99D1-4D7E029B153B}"/>
              </a:ext>
            </a:extLst>
          </p:cNvPr>
          <p:cNvSpPr txBox="1"/>
          <p:nvPr/>
        </p:nvSpPr>
        <p:spPr>
          <a:xfrm>
            <a:off x="838200" y="2324099"/>
            <a:ext cx="3086101" cy="28623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Paragraaf 3.2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660D256-6751-4FA9-BF20-453D59EA27EC}"/>
              </a:ext>
            </a:extLst>
          </p:cNvPr>
          <p:cNvSpPr txBox="1"/>
          <p:nvPr/>
        </p:nvSpPr>
        <p:spPr>
          <a:xfrm>
            <a:off x="8191500" y="2324099"/>
            <a:ext cx="2933700" cy="28623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Lesboek</a:t>
            </a:r>
          </a:p>
          <a:p>
            <a:r>
              <a:rPr lang="nl-NL" dirty="0"/>
              <a:t>Werkboek</a:t>
            </a:r>
          </a:p>
          <a:p>
            <a:r>
              <a:rPr lang="nl-NL" dirty="0"/>
              <a:t>Aantekeningenschrift</a:t>
            </a:r>
            <a:br>
              <a:rPr lang="nl-NL" dirty="0"/>
            </a:br>
            <a:r>
              <a:rPr lang="nl-NL" dirty="0"/>
              <a:t>Agenda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196E7A-7942-4052-AD6F-8D2349D3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419911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Leervragen van vandaag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id="{C4DB8F24-D273-40E5-BC1A-94C66AA57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7" y="3820273"/>
            <a:ext cx="12141567" cy="3040249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9E0-5938-4347-B39F-34A76E64A2A5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01450"/>
              </p:ext>
            </p:extLst>
          </p:nvPr>
        </p:nvGraphicFramePr>
        <p:xfrm>
          <a:off x="-762000" y="5636558"/>
          <a:ext cx="325120" cy="216634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386216093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324529478"/>
                    </a:ext>
                  </a:extLst>
                </a:gridCol>
              </a:tblGrid>
              <a:tr h="1603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Datum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Wat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089114"/>
                  </a:ext>
                </a:extLst>
              </a:tr>
              <a:tr h="14107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00B050"/>
                          </a:solidFill>
                          <a:effectLst/>
                        </a:rPr>
                        <a:t>22 januari </a:t>
                      </a:r>
                      <a:endParaRPr lang="nl-NL" sz="20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00B050"/>
                          </a:solidFill>
                          <a:effectLst/>
                        </a:rPr>
                        <a:t>Hoofdstuk 3:Leefomgeving stedelijke gebieden   §21</a:t>
                      </a:r>
                      <a:endParaRPr lang="nl-NL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446032"/>
                  </a:ext>
                </a:extLst>
              </a:tr>
              <a:tr h="17637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00B050"/>
                          </a:solidFill>
                          <a:effectLst/>
                        </a:rPr>
                        <a:t>23 januari</a:t>
                      </a:r>
                      <a:endParaRPr lang="nl-NL" sz="20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00B050"/>
                          </a:solidFill>
                          <a:effectLst/>
                        </a:rPr>
                        <a:t>Hoofdstuk 3: Leefomgeving stedelijke gebieden   Toets bespreken </a:t>
                      </a:r>
                      <a:endParaRPr lang="nl-NL" sz="20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615395"/>
                  </a:ext>
                </a:extLst>
              </a:tr>
              <a:tr h="13784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00B050"/>
                          </a:solidFill>
                          <a:effectLst/>
                        </a:rPr>
                        <a:t>29 januari</a:t>
                      </a:r>
                      <a:endParaRPr lang="nl-NL" sz="200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00B050"/>
                          </a:solidFill>
                          <a:effectLst/>
                        </a:rPr>
                        <a:t>Hoofdstuk 3: Leefomgeving stedelijke gebieden   §1</a:t>
                      </a:r>
                      <a:endParaRPr lang="nl-NL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005955"/>
                  </a:ext>
                </a:extLst>
              </a:tr>
              <a:tr h="13784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FF0000"/>
                          </a:solidFill>
                          <a:effectLst/>
                        </a:rPr>
                        <a:t>30 januari</a:t>
                      </a:r>
                      <a:endParaRPr lang="nl-NL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FF0000"/>
                          </a:solidFill>
                          <a:effectLst/>
                        </a:rPr>
                        <a:t>Hoofdstuk 3: Leefomgeving stedelijke gebieden   §2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957190"/>
                  </a:ext>
                </a:extLst>
              </a:tr>
              <a:tr h="13784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5  februari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Hoofdstuk 3: Leefomgeving stedelijke gebieden   §3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881805"/>
                  </a:ext>
                </a:extLst>
              </a:tr>
              <a:tr h="13784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6 februari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Hoofdstuk 3: Leefomgeving stedelijke gebieden   §3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2642024"/>
                  </a:ext>
                </a:extLst>
              </a:tr>
              <a:tr h="13784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12 februari</a:t>
                      </a:r>
                      <a:endParaRPr lang="nl-NL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Hoofdstuk 3: Leefomgeving stedelijke gebieden   §4</a:t>
                      </a:r>
                      <a:endParaRPr lang="nl-NL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269952"/>
                  </a:ext>
                </a:extLst>
              </a:tr>
              <a:tr h="13784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13 februari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Hoofdstuk 3: Leefomgeving stedelijke gebieden   §5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4296001"/>
                  </a:ext>
                </a:extLst>
              </a:tr>
              <a:tr h="13473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19 februari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Hoofdstuk 3  Leefomgeving stedelijke gebieden   §6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7306274"/>
                  </a:ext>
                </a:extLst>
              </a:tr>
              <a:tr h="13473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20 februari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Hoofdstuk 3 Leefomgeving stedelijke gebieden    §6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259592"/>
                  </a:ext>
                </a:extLst>
              </a:tr>
              <a:tr h="2560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i="1">
                          <a:effectLst/>
                        </a:rPr>
                        <a:t>WEEK 9</a:t>
                      </a:r>
                      <a:endParaRPr lang="nl-NL" sz="20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i="1" dirty="0">
                          <a:effectLst/>
                        </a:rPr>
                        <a:t>Vakantie</a:t>
                      </a:r>
                      <a:endParaRPr lang="nl-NL" sz="2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18013"/>
                  </a:ext>
                </a:extLst>
              </a:tr>
              <a:tr h="769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26 februari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Hoofdstuk 3: Herhalingsles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84259"/>
                  </a:ext>
                </a:extLst>
              </a:tr>
              <a:tr h="18594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27 februari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Hoofdstuk 3: Leefomgeving stedelijke gebieden   Maken samenvatting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410682"/>
                  </a:ext>
                </a:extLst>
              </a:tr>
              <a:tr h="12827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4 maart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Oefentoets  Leefomgeving stedelijke gebieden   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09480"/>
                  </a:ext>
                </a:extLst>
              </a:tr>
              <a:tr h="11870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5 maart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Oefentoets bespreken + voorbereiden toets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3354739"/>
                  </a:ext>
                </a:extLst>
              </a:tr>
              <a:tr h="16680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Week 11</a:t>
                      </a:r>
                      <a:endParaRPr lang="nl-NL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Toetsweek</a:t>
                      </a:r>
                      <a:r>
                        <a:rPr lang="nl-NL" sz="2000" dirty="0">
                          <a:effectLst/>
                        </a:rPr>
                        <a:t> 3:  Hoofdstuk 3 Leefomgeving stedelijke gebieden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9858598"/>
                  </a:ext>
                </a:extLst>
              </a:tr>
            </a:tbl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B7DADB56-79C0-428A-8F23-903291BB3C9B}"/>
              </a:ext>
            </a:extLst>
          </p:cNvPr>
          <p:cNvSpPr txBox="1"/>
          <p:nvPr/>
        </p:nvSpPr>
        <p:spPr>
          <a:xfrm>
            <a:off x="354106" y="1710017"/>
            <a:ext cx="11427758" cy="2232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 dirty="0"/>
              <a:t>1.</a:t>
            </a:r>
            <a:r>
              <a:rPr lang="nl-NL" sz="3200" dirty="0">
                <a:ea typeface="+mn-lt"/>
                <a:cs typeface="+mn-lt"/>
              </a:rPr>
              <a:t>Waarom steden krimpen maar ook groeien.</a:t>
            </a:r>
            <a:endParaRPr lang="en-US" sz="32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nl-NL" sz="32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 dirty="0">
                <a:ea typeface="+mn-lt"/>
                <a:cs typeface="+mn-lt"/>
              </a:rPr>
              <a:t>2.Hoe en waarom steden duurzaam en smart zullen zijn.</a:t>
            </a:r>
            <a:endParaRPr lang="nl-NL" sz="3200" dirty="0"/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99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2" y="630183"/>
            <a:ext cx="8915399" cy="939477"/>
          </a:xfrm>
        </p:spPr>
        <p:txBody>
          <a:bodyPr>
            <a:normAutofit/>
          </a:bodyPr>
          <a:lstStyle/>
          <a:p>
            <a:r>
              <a:rPr lang="nl-NL" dirty="0"/>
              <a:t>Naam hoofdstuk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81318" y="0"/>
            <a:ext cx="190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5.1</a:t>
            </a:r>
          </a:p>
        </p:txBody>
      </p:sp>
      <p:sp>
        <p:nvSpPr>
          <p:cNvPr id="5" name="Rechthoek 4"/>
          <p:cNvSpPr/>
          <p:nvPr/>
        </p:nvSpPr>
        <p:spPr>
          <a:xfrm>
            <a:off x="81635" y="4499165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00-00-2000</a:t>
            </a:r>
            <a:endParaRPr lang="nl-NL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Afbeeldingsresultaat voor office desk top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3166" b="10082"/>
          <a:stretch/>
        </p:blipFill>
        <p:spPr bwMode="auto">
          <a:xfrm>
            <a:off x="-383629" y="-71721"/>
            <a:ext cx="12959257" cy="78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 rot="21387761">
            <a:off x="102224" y="223558"/>
            <a:ext cx="1026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gaan we doen vandaag?</a:t>
            </a:r>
            <a:endParaRPr lang="nl-N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 rot="21338058">
            <a:off x="4702785" y="1462860"/>
            <a:ext cx="58151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Hoelang?</a:t>
            </a:r>
          </a:p>
        </p:txBody>
      </p:sp>
      <p:sp>
        <p:nvSpPr>
          <p:cNvPr id="8" name="Rechthoek 7"/>
          <p:cNvSpPr/>
          <p:nvPr/>
        </p:nvSpPr>
        <p:spPr>
          <a:xfrm rot="21324109">
            <a:off x="2336702" y="1831378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Wat?</a:t>
            </a: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C4B960B9-D462-4505-9637-DDD55E64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7612" y="7016083"/>
            <a:ext cx="2743200" cy="365125"/>
          </a:xfrm>
        </p:spPr>
        <p:txBody>
          <a:bodyPr/>
          <a:lstStyle/>
          <a:p>
            <a:fld id="{712D0D07-A425-4BC7-B5A4-C3428B2D06B3}" type="datetime2">
              <a:rPr lang="nl-NL" smtClean="0"/>
              <a:t>dinsdag 5 januari 2021</a:t>
            </a:fld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5AF363A-275E-415A-B229-F2CF1748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6803" y="6470622"/>
            <a:ext cx="4114800" cy="365125"/>
          </a:xfrm>
        </p:spPr>
        <p:txBody>
          <a:bodyPr/>
          <a:lstStyle/>
          <a:p>
            <a:r>
              <a:rPr lang="nl-NL"/>
              <a:t>Aardrijkskunde leerjaar 4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 rot="21354756">
            <a:off x="1226879" y="2493340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Uitleg 3.2                                                          15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Minuten</a:t>
            </a:r>
          </a:p>
        </p:txBody>
      </p:sp>
      <p:sp>
        <p:nvSpPr>
          <p:cNvPr id="15" name="Rechthoek 14"/>
          <p:cNvSpPr/>
          <p:nvPr/>
        </p:nvSpPr>
        <p:spPr>
          <a:xfrm rot="21354756">
            <a:off x="1296242" y="3227674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heb je geleerd?                                       10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Minuten</a:t>
            </a:r>
          </a:p>
        </p:txBody>
      </p:sp>
      <p:sp>
        <p:nvSpPr>
          <p:cNvPr id="16" name="Rechthoek 15"/>
          <p:cNvSpPr/>
          <p:nvPr/>
        </p:nvSpPr>
        <p:spPr>
          <a:xfrm rot="21354756">
            <a:off x="1488129" y="4624149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Tijd voor het huiswerk                                  Tot het einde van de les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hthoek 16"/>
          <p:cNvSpPr/>
          <p:nvPr/>
        </p:nvSpPr>
        <p:spPr>
          <a:xfrm rot="21354756">
            <a:off x="1392185" y="3905990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Statements                                                       15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Minuten</a:t>
            </a:r>
          </a:p>
        </p:txBody>
      </p:sp>
    </p:spTree>
    <p:extLst>
      <p:ext uri="{BB962C8B-B14F-4D97-AF65-F5344CB8AC3E}">
        <p14:creationId xmlns:p14="http://schemas.microsoft.com/office/powerpoint/2010/main" val="22665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5F39-00B5-406D-8A23-DDC25A9E885F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1026" name="Picture 2" descr="Afbeeldingsresultaat voor de stad van de toekoms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5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10780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Belangrijke begrippen van 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6145" y="1172164"/>
            <a:ext cx="11819709" cy="5366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Bevolkingskrimp:</a:t>
            </a:r>
            <a:br>
              <a:rPr lang="nl-NL" b="1" dirty="0"/>
            </a:br>
            <a:r>
              <a:rPr lang="nl-NL" dirty="0"/>
              <a:t>Als in een gebied het geboortecijfer daalt (vergrijzing) of de bevolking wegtrekt (ontgroening)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Duurzame stad (</a:t>
            </a:r>
            <a:r>
              <a:rPr lang="nl-NL" b="1" dirty="0" err="1"/>
              <a:t>sustainable</a:t>
            </a:r>
            <a:r>
              <a:rPr lang="nl-NL" b="1" dirty="0"/>
              <a:t> </a:t>
            </a:r>
            <a:r>
              <a:rPr lang="nl-NL" b="1" dirty="0" err="1"/>
              <a:t>city</a:t>
            </a:r>
            <a:r>
              <a:rPr lang="nl-NL" b="1" dirty="0"/>
              <a:t>): </a:t>
            </a:r>
            <a:br>
              <a:rPr lang="nl-NL" b="1" dirty="0"/>
            </a:br>
            <a:r>
              <a:rPr lang="nl-NL" dirty="0"/>
              <a:t>Een stad die energieneutraal is en afval hergebruikt, zodat toekomstige generaties er goed kunnen blijven leven.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Smart </a:t>
            </a:r>
            <a:r>
              <a:rPr lang="nl-NL" b="1" dirty="0" err="1"/>
              <a:t>cities</a:t>
            </a:r>
            <a:r>
              <a:rPr lang="nl-NL" b="1" dirty="0"/>
              <a:t>: </a:t>
            </a:r>
            <a:br>
              <a:rPr lang="nl-NL" b="1" dirty="0"/>
            </a:br>
            <a:r>
              <a:rPr lang="nl-NL" dirty="0"/>
              <a:t>Een stad die maximaal gebruik maakt van digitale technologie.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51B-968A-4466-A302-226109881F16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391714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4098" name="Picture 2" descr="Afbeeldingsresultaat voor sustainable cit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4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Waar wil jij wonen en waarom?</a:t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De stad of het platteland?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Veel jongeren verhuizen voor voorzieningen zoals:</a:t>
            </a:r>
          </a:p>
          <a:p>
            <a:r>
              <a:rPr lang="nl-NL" dirty="0"/>
              <a:t>Winkels </a:t>
            </a:r>
          </a:p>
          <a:p>
            <a:r>
              <a:rPr lang="nl-NL" dirty="0"/>
              <a:t>Gezondheidszorg</a:t>
            </a:r>
          </a:p>
          <a:p>
            <a:r>
              <a:rPr lang="nl-NL" dirty="0"/>
              <a:t>Cultuur</a:t>
            </a:r>
          </a:p>
          <a:p>
            <a:r>
              <a:rPr lang="nl-NL" dirty="0"/>
              <a:t>Scholen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2050" name="Picture 2" descr="Afbeeldingsresultaat voor stadscentrum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9"/>
          <a:stretch/>
        </p:blipFill>
        <p:spPr bwMode="auto">
          <a:xfrm>
            <a:off x="5063670" y="2430130"/>
            <a:ext cx="5778501" cy="36031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6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6109" y="-252413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Nadelen jongeren naar de 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931" y="872036"/>
            <a:ext cx="10515600" cy="1740535"/>
          </a:xfrm>
        </p:spPr>
        <p:txBody>
          <a:bodyPr/>
          <a:lstStyle/>
          <a:p>
            <a:r>
              <a:rPr lang="nl-NL" dirty="0"/>
              <a:t>Bevolkingsgroei dus geconcentreerde milieuvervuiling</a:t>
            </a:r>
          </a:p>
          <a:p>
            <a:r>
              <a:rPr lang="nl-NL" dirty="0"/>
              <a:t>Vergrijzing en ontgroening in het achterland</a:t>
            </a:r>
          </a:p>
          <a:p>
            <a:r>
              <a:rPr lang="nl-NL" dirty="0"/>
              <a:t>Leegstand van huizen &amp; winkels in het achterland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1026" name="Picture 2" descr="Afbeeldingsresultaat voor vergrijzing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1"/>
          <a:stretch/>
        </p:blipFill>
        <p:spPr bwMode="auto">
          <a:xfrm>
            <a:off x="7053943" y="2551207"/>
            <a:ext cx="4741637" cy="38346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hanghai luchtvervuili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89" y="2532299"/>
            <a:ext cx="5905500" cy="39338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8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Hoe lossen we dit op? </a:t>
            </a:r>
            <a:r>
              <a:rPr lang="nl-NL" dirty="0" err="1">
                <a:solidFill>
                  <a:srgbClr val="0070C0"/>
                </a:solidFill>
              </a:rPr>
              <a:t>Sustainable</a:t>
            </a:r>
            <a:r>
              <a:rPr lang="nl-NL" dirty="0">
                <a:solidFill>
                  <a:srgbClr val="0070C0"/>
                </a:solidFill>
              </a:rPr>
              <a:t> City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94551"/>
            <a:ext cx="10515600" cy="3517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Duurzame gebouwen -&gt; </a:t>
            </a:r>
            <a:r>
              <a:rPr lang="nl-NL" i="1" dirty="0"/>
              <a:t>goed geïsoleerd </a:t>
            </a:r>
          </a:p>
          <a:p>
            <a:pPr marL="0" indent="0">
              <a:buNone/>
            </a:pPr>
            <a:r>
              <a:rPr lang="nl-NL" b="1" dirty="0"/>
              <a:t>Duurzame energie -&gt; </a:t>
            </a:r>
            <a:r>
              <a:rPr lang="nl-NL" i="1" dirty="0"/>
              <a:t>zon en aardwarmte en windenergie</a:t>
            </a:r>
          </a:p>
          <a:p>
            <a:pPr marL="0" indent="0">
              <a:buNone/>
            </a:pPr>
            <a:r>
              <a:rPr lang="nl-NL" b="1" dirty="0"/>
              <a:t>Recycling  -&gt; </a:t>
            </a:r>
            <a:r>
              <a:rPr lang="nl-NL" i="1" dirty="0"/>
              <a:t>oude producten worden hergebruikt </a:t>
            </a:r>
          </a:p>
          <a:p>
            <a:pPr marL="0" indent="0">
              <a:buNone/>
            </a:pPr>
            <a:r>
              <a:rPr lang="nl-NL" b="1" dirty="0"/>
              <a:t>Milieuvriendelijk vervoer -&gt; </a:t>
            </a:r>
            <a:r>
              <a:rPr lang="nl-NL" i="1" dirty="0"/>
              <a:t>deel fietsen, elektrische auto’s (waterstof)</a:t>
            </a:r>
          </a:p>
          <a:p>
            <a:pPr marL="0" indent="0">
              <a:buNone/>
            </a:pPr>
            <a:r>
              <a:rPr lang="nl-NL" b="1" dirty="0"/>
              <a:t>Big Data -&gt;</a:t>
            </a:r>
            <a:r>
              <a:rPr lang="nl-NL" dirty="0"/>
              <a:t> </a:t>
            </a:r>
            <a:r>
              <a:rPr lang="nl-NL" i="1" dirty="0"/>
              <a:t>wat gaan de mensen doen? Hierop inspelen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dinsdag 5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Picture 2" descr="Afbeeldingsresultaat voor sustinbale cit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65" y="3922295"/>
            <a:ext cx="7869383" cy="29357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374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535</Words>
  <Application>Microsoft Office PowerPoint</Application>
  <PresentationFormat>Breedbeeld</PresentationFormat>
  <Paragraphs>137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Kantoorthema</vt:lpstr>
      <vt:lpstr>1_Kantoorthema</vt:lpstr>
      <vt:lpstr>Goedendag,  Vandaag: 3.2 De stad van de toekomst.</vt:lpstr>
      <vt:lpstr>Leervragen van vandaag</vt:lpstr>
      <vt:lpstr>Naam hoofdstuk</vt:lpstr>
      <vt:lpstr>PowerPoint-presentatie</vt:lpstr>
      <vt:lpstr>Belangrijke begrippen van deze les</vt:lpstr>
      <vt:lpstr>PowerPoint-presentatie</vt:lpstr>
      <vt:lpstr>Waar wil jij wonen en waarom? De stad of het platteland?</vt:lpstr>
      <vt:lpstr>Nadelen jongeren naar de stad</vt:lpstr>
      <vt:lpstr>Hoe lossen we dit op? Sustainable City</vt:lpstr>
      <vt:lpstr>PowerPoint-presentatie</vt:lpstr>
      <vt:lpstr>Lezen pagina 68 en 69</vt:lpstr>
      <vt:lpstr>Wat ga je doen?</vt:lpstr>
      <vt:lpstr>Hoe gaan we het doen?</vt:lpstr>
      <vt:lpstr> </vt:lpstr>
      <vt:lpstr>Schrijf in je agenda! Voor de volgende keer: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Goedemorgen,  Vandaag: Introductie les</dc:title>
  <dc:creator>Elizabeth de Witte</dc:creator>
  <cp:lastModifiedBy>Thomas Uijtdewilligen</cp:lastModifiedBy>
  <cp:revision>162</cp:revision>
  <dcterms:created xsi:type="dcterms:W3CDTF">2018-08-20T15:53:02Z</dcterms:created>
  <dcterms:modified xsi:type="dcterms:W3CDTF">2021-01-05T12:57:04Z</dcterms:modified>
</cp:coreProperties>
</file>